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6" r:id="rId2"/>
    <p:sldId id="33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301" r:id="rId44"/>
    <p:sldId id="302" r:id="rId45"/>
    <p:sldId id="303" r:id="rId46"/>
    <p:sldId id="297" r:id="rId47"/>
    <p:sldId id="298" r:id="rId48"/>
    <p:sldId id="299" r:id="rId49"/>
    <p:sldId id="300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4" r:id="rId70"/>
    <p:sldId id="323" r:id="rId71"/>
    <p:sldId id="325" r:id="rId72"/>
    <p:sldId id="326" r:id="rId73"/>
    <p:sldId id="327" r:id="rId74"/>
    <p:sldId id="328" r:id="rId75"/>
    <p:sldId id="329" r:id="rId76"/>
    <p:sldId id="332" r:id="rId7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55B9A62E-0E25-4AE0-9334-8162DC6E15AE}">
          <p14:sldIdLst>
            <p14:sldId id="256"/>
            <p14:sldId id="330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301"/>
            <p14:sldId id="302"/>
            <p14:sldId id="303"/>
          </p14:sldIdLst>
        </p14:section>
        <p14:section name="Seção sem Título" id="{D90B7C0E-A5AB-453C-B2E5-A68F4EC70696}">
          <p14:sldIdLst>
            <p14:sldId id="297"/>
            <p14:sldId id="298"/>
            <p14:sldId id="299"/>
            <p14:sldId id="300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4"/>
            <p14:sldId id="323"/>
            <p14:sldId id="325"/>
            <p14:sldId id="326"/>
            <p14:sldId id="327"/>
            <p14:sldId id="328"/>
            <p14:sldId id="329"/>
            <p14:sldId id="33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6171B-29FE-4942-9350-C495AFA0DE5B}" type="datetimeFigureOut">
              <a:rPr lang="pt-BR" smtClean="0"/>
              <a:t>04/07/2012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D4A4-B166-48D1-8D78-801FD6E72B2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16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4D4A4-B166-48D1-8D78-801FD6E72B2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903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4F867-8786-4F17-9B91-796238C3C7DE}" type="datetime1">
              <a:rPr lang="pt-BR" smtClean="0"/>
              <a:t>04/07/2012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399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3C1E-3E00-44BE-B3FB-0F4EC2A4920D}" type="datetime1">
              <a:rPr lang="pt-BR" smtClean="0"/>
              <a:t>04/07/2012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9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4EB1-D7FF-4CBB-9A3F-C6928B944512}" type="datetime1">
              <a:rPr lang="pt-BR" smtClean="0"/>
              <a:t>04/07/2012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050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08CC9-8EB0-4992-B1C9-56B6AB0520D4}" type="datetime1">
              <a:rPr lang="pt-BR" smtClean="0"/>
              <a:t>04/07/2012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59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FA3F2-4E2A-4B2B-BEE6-BD98BDE30265}" type="datetime1">
              <a:rPr lang="pt-BR" smtClean="0"/>
              <a:t>04/07/2012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39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DABC-7B8A-4862-8F65-D0F4E71DB97F}" type="datetime1">
              <a:rPr lang="pt-BR" smtClean="0"/>
              <a:t>04/07/2012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294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F2F8A-4171-4EC7-AA6D-BC1E7474445C}" type="datetime1">
              <a:rPr lang="pt-BR" smtClean="0"/>
              <a:t>04/07/2012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193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D4781-BEF9-49B9-BF76-37EDDBE0A0B4}" type="datetime1">
              <a:rPr lang="pt-BR" smtClean="0"/>
              <a:t>04/07/2012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26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F16F9-8CF1-4D43-ABA2-95170BD345F6}" type="datetime1">
              <a:rPr lang="pt-BR" smtClean="0"/>
              <a:t>04/07/2012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87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39739-A675-42DA-8956-A726CF3E4C2A}" type="datetime1">
              <a:rPr lang="pt-BR" smtClean="0"/>
              <a:t>04/07/2012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18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8AE0-174D-4D1F-9D05-58CBC196717E}" type="datetime1">
              <a:rPr lang="pt-BR" smtClean="0"/>
              <a:t>04/07/2012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40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06B49-BB3A-431A-9B7E-D8BE7E85C963}" type="datetime1">
              <a:rPr lang="pt-BR" smtClean="0"/>
              <a:t>04/07/2012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Neuri Silveira 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DBC1-A56D-4FAC-875D-3BD5462A4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75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8.jpe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6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ANALISE </a:t>
            </a:r>
            <a:r>
              <a:rPr lang="pt-BR" dirty="0" smtClean="0"/>
              <a:t>FPS BRASTRAK</a:t>
            </a:r>
            <a:br>
              <a:rPr lang="pt-BR" dirty="0" smtClean="0"/>
            </a:br>
            <a:r>
              <a:rPr lang="pt-BR" dirty="0" smtClean="0"/>
              <a:t>APLICAÇÃO: SANTA LUZ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5656" y="4005064"/>
            <a:ext cx="6400800" cy="1080120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MAQUINA APLICADA:</a:t>
            </a:r>
          </a:p>
          <a:p>
            <a:r>
              <a:rPr lang="pt-BR" dirty="0" smtClean="0"/>
              <a:t>EH01- HORIMETRO: 1535,7</a:t>
            </a:r>
          </a:p>
          <a:p>
            <a:endParaRPr lang="pt-BR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5863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dirty="0" smtClean="0"/>
              <a:t>Neuri Silveira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032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EH01/28-DIA:15/04- </a:t>
            </a:r>
            <a:r>
              <a:rPr lang="pt-BR" sz="2400" dirty="0"/>
              <a:t>(</a:t>
            </a:r>
            <a:r>
              <a:rPr lang="pt-BR" sz="2400" dirty="0" smtClean="0"/>
              <a:t>12:00</a:t>
            </a:r>
            <a:r>
              <a:rPr lang="pt-BR" sz="2400" dirty="0"/>
              <a:t>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291,8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22" y="1378906"/>
            <a:ext cx="7149950" cy="5362462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9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EH01/28-DIA:16/04-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 HORIMETRO: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352928" cy="4525963"/>
          </a:xfrm>
        </p:spPr>
        <p:txBody>
          <a:bodyPr/>
          <a:lstStyle/>
          <a:p>
            <a:r>
              <a:rPr lang="pt-BR" dirty="0" smtClean="0"/>
              <a:t>Por motivos técnicos não houve a possibilidade de fazer a medição nesse dia.</a:t>
            </a:r>
            <a:endParaRPr lang="pt-BR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034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EH01/28-DIA:17/04- </a:t>
            </a:r>
            <a:r>
              <a:rPr lang="pt-BR" sz="2400" dirty="0"/>
              <a:t>(</a:t>
            </a:r>
            <a:r>
              <a:rPr lang="pt-BR" sz="2400" dirty="0" smtClean="0"/>
              <a:t>15:00</a:t>
            </a:r>
            <a:r>
              <a:rPr lang="pt-BR" sz="2400" dirty="0"/>
              <a:t>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320,9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1"/>
            <a:ext cx="7200799" cy="5400599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20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EH01/28-DIA:18/04- </a:t>
            </a:r>
            <a:r>
              <a:rPr lang="pt-BR" sz="2400" dirty="0"/>
              <a:t>(</a:t>
            </a:r>
            <a:r>
              <a:rPr lang="pt-BR" sz="2400" dirty="0" smtClean="0"/>
              <a:t>12:30</a:t>
            </a:r>
            <a:r>
              <a:rPr lang="pt-BR" sz="2400" dirty="0"/>
              <a:t>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338,3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21" y="1286080"/>
            <a:ext cx="7273717" cy="5455288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18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EH01/28-DIA:20/04- (15:30)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374,1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50914"/>
            <a:ext cx="6861917" cy="5146438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87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EH01/28-DIA:21/04- (22:00)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397,6</a:t>
            </a:r>
            <a:endParaRPr lang="pt-BR" sz="2400" dirty="0"/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4910"/>
            <a:ext cx="7005933" cy="5254450"/>
          </a:xfr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EH01/28-DIA:21/04- (22:00)</a:t>
            </a:r>
            <a:br>
              <a:rPr lang="pt-BR" sz="2400" dirty="0"/>
            </a:br>
            <a:r>
              <a:rPr lang="pt-BR" sz="2400" dirty="0"/>
              <a:t> HORIMETRO: 397,6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7010400" cy="525780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1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EH01/28-DIA:23/04- (15:00</a:t>
            </a:r>
            <a:r>
              <a:rPr lang="pt-BR" sz="2400" dirty="0"/>
              <a:t>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413,6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00200"/>
            <a:ext cx="6861917" cy="5146438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3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EH01/28-DIA:23/04- (15:00)</a:t>
            </a:r>
            <a:br>
              <a:rPr lang="pt-BR" sz="2400" dirty="0"/>
            </a:br>
            <a:r>
              <a:rPr lang="pt-BR" sz="2400" dirty="0"/>
              <a:t> HORIMETRO: 413,6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784"/>
            <a:ext cx="7010400" cy="525780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2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EH01/28-DIA:28/04- ()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502,8</a:t>
            </a:r>
            <a:endParaRPr lang="pt-BR" sz="24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10036"/>
            <a:ext cx="7337788" cy="5503340"/>
          </a:xfr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27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DENTE BRASTRAK 713-00028RP2</a:t>
            </a:r>
            <a:endParaRPr lang="pt-B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21" y="1124744"/>
            <a:ext cx="7282847" cy="400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71600" y="5457998"/>
            <a:ext cx="4657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APLICAÇÃO: SOLAR 500-LCV</a:t>
            </a:r>
          </a:p>
          <a:p>
            <a:r>
              <a:rPr lang="pt-BR" dirty="0" smtClean="0"/>
              <a:t>DIAMETRO DO DENTE NOVO: 40.0 Centímetros </a:t>
            </a:r>
          </a:p>
          <a:p>
            <a:r>
              <a:rPr lang="pt-BR" dirty="0" smtClean="0"/>
              <a:t>PESO: 20.0 Quilos</a:t>
            </a:r>
            <a:endParaRPr lang="pt-BR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6570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dirty="0" smtClean="0"/>
              <a:t>Neuri Silveira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710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EH01/28-DIA:28/04- ()</a:t>
            </a:r>
            <a:br>
              <a:rPr lang="pt-BR" sz="2400" dirty="0"/>
            </a:br>
            <a:r>
              <a:rPr lang="pt-BR" sz="2400" dirty="0"/>
              <a:t> HORIMETRO: 502,8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6"/>
            <a:ext cx="7200802" cy="5400602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97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EH01/28-DIA:30/04-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521,0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20" y="1556793"/>
            <a:ext cx="6994722" cy="5246042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15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EH01/28-DIA:30/04- ()</a:t>
            </a:r>
            <a:br>
              <a:rPr lang="pt-BR" sz="2400" dirty="0"/>
            </a:br>
            <a:r>
              <a:rPr lang="pt-BR" sz="2400" dirty="0"/>
              <a:t> HORIMETRO: 521,0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8" y="1474242"/>
            <a:ext cx="7118844" cy="5339134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7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EH01/28-DIA:01/05-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531,0</a:t>
            </a:r>
            <a:endParaRPr lang="pt-BR" sz="2400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96" y="1255024"/>
            <a:ext cx="7411136" cy="5558352"/>
          </a:xfr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1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EH01/28-DIA:01/05-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531,0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304766"/>
            <a:ext cx="7344814" cy="550861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5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EH01/28-DIA:03/05-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566,9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304765"/>
            <a:ext cx="7344815" cy="5508611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12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EH01/28-DIA:03/05- ()</a:t>
            </a:r>
            <a:br>
              <a:rPr lang="pt-BR" sz="2400" dirty="0"/>
            </a:br>
            <a:r>
              <a:rPr lang="pt-BR" sz="2400" dirty="0"/>
              <a:t> HORIMETRO: 566,9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344814" cy="550861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2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3601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EH01/28-DIA:04/05-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584,5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40" y="1192486"/>
            <a:ext cx="7494520" cy="562089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13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EH01/28-DIA:09/05-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652,9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51" y="1268760"/>
            <a:ext cx="7149949" cy="5362462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81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3601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EH01/28-DIA:09/05- ()</a:t>
            </a:r>
            <a:br>
              <a:rPr lang="pt-BR" sz="2400" dirty="0"/>
            </a:br>
            <a:r>
              <a:rPr lang="pt-BR" sz="2400" dirty="0"/>
              <a:t> HORIMETRO: 652,9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304766"/>
            <a:ext cx="7344814" cy="550861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9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EH01-DIA:11/04- (08:00)</a:t>
            </a:r>
            <a:br>
              <a:rPr lang="pt-BR" sz="2400" dirty="0" smtClean="0"/>
            </a:br>
            <a:r>
              <a:rPr lang="pt-BR" sz="2400" dirty="0" smtClean="0"/>
              <a:t> HORIMETRO: 1535,7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" y="1484784"/>
            <a:ext cx="4488498" cy="3366374"/>
          </a:xfr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068961"/>
            <a:ext cx="3870126" cy="63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24" y="3351178"/>
            <a:ext cx="4660776" cy="3495582"/>
          </a:xfrm>
          <a:prstGeom prst="rect">
            <a:avLst/>
          </a:prstGeom>
        </p:spPr>
      </p:pic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dirty="0" smtClean="0"/>
              <a:t>Neuri Silveira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282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EH01/28-DIA:10/05-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671,4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22767"/>
            <a:ext cx="7128791" cy="5346593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39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864" y="5375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EH01/28-DIA:10/05- ()</a:t>
            </a:r>
            <a:br>
              <a:rPr lang="pt-BR" sz="2400" dirty="0"/>
            </a:br>
            <a:r>
              <a:rPr lang="pt-BR" sz="2400" dirty="0"/>
              <a:t> HORIMETRO: 671,4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37" y="1196752"/>
            <a:ext cx="7485987" cy="561449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54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EH01/28-DIA:16/05-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760,5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" y="1700808"/>
            <a:ext cx="6432714" cy="4824536"/>
          </a:xfr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5" name="CaixaDeTexto 4"/>
          <p:cNvSpPr txBox="1"/>
          <p:nvPr/>
        </p:nvSpPr>
        <p:spPr>
          <a:xfrm>
            <a:off x="6516216" y="1700808"/>
            <a:ext cx="259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/>
              <a:t>	Escavadeiras </a:t>
            </a:r>
            <a:r>
              <a:rPr lang="pt-BR" sz="1600" b="1" dirty="0"/>
              <a:t>com os dentes próximos de ser efetuado o Rodizio, serão trocados os dentes 1 e 6, e serão colocados os dentes 3 e 4 no lugar para aumentar o tempo de desgaste do material e assim chegar á um desgaste uniforme de todos os dentes</a:t>
            </a:r>
            <a:r>
              <a:rPr lang="pt-BR" sz="1600" b="1" dirty="0" smtClean="0"/>
              <a:t>.</a:t>
            </a:r>
            <a:endParaRPr lang="pt-BR" sz="1600" dirty="0"/>
          </a:p>
        </p:txBody>
      </p:sp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34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EH01/28-DIA:16/05- ()</a:t>
            </a:r>
            <a:br>
              <a:rPr lang="pt-BR" sz="2400" dirty="0"/>
            </a:br>
            <a:r>
              <a:rPr lang="pt-BR" sz="2400" dirty="0"/>
              <a:t> HORIMETRO: 760,5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3528392" cy="2646294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88840"/>
            <a:ext cx="3528392" cy="264629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11560" y="5517232"/>
            <a:ext cx="831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Fotos acima mostram o desgaste excessivo dos dentes laterais, já no final de vida útil.</a:t>
            </a:r>
            <a:endParaRPr lang="pt-BR" b="1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70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EH01/28-DIA:16/05- ()</a:t>
            </a:r>
            <a:br>
              <a:rPr lang="pt-BR" dirty="0"/>
            </a:br>
            <a:r>
              <a:rPr lang="pt-BR" dirty="0"/>
              <a:t> HORIMETRO: 760,5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5729347" cy="4297011"/>
          </a:xfrm>
        </p:spPr>
      </p:pic>
      <p:sp>
        <p:nvSpPr>
          <p:cNvPr id="6" name="CaixaDeTexto 5"/>
          <p:cNvSpPr txBox="1"/>
          <p:nvPr/>
        </p:nvSpPr>
        <p:spPr>
          <a:xfrm>
            <a:off x="179512" y="6077327"/>
            <a:ext cx="8850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 foto acima mostra que mesmo com o desgaste total dos dentes os mesmos mantem o seu </a:t>
            </a:r>
          </a:p>
          <a:p>
            <a:r>
              <a:rPr lang="pt-BR" dirty="0"/>
              <a:t>f</a:t>
            </a:r>
            <a:r>
              <a:rPr lang="pt-BR" dirty="0" smtClean="0"/>
              <a:t>ormato ponte agudo.</a:t>
            </a:r>
            <a:endParaRPr lang="pt-BR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6570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18891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85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EH01/28-DIA:16/05- ()</a:t>
            </a:r>
            <a:br>
              <a:rPr lang="pt-BR" sz="2400" dirty="0"/>
            </a:br>
            <a:r>
              <a:rPr lang="pt-BR" sz="2400" dirty="0"/>
              <a:t> HORIMETRO: 760,5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95325"/>
            <a:ext cx="6034617" cy="4525963"/>
          </a:xfr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6" name="CaixaDeTexto 5"/>
          <p:cNvSpPr txBox="1"/>
          <p:nvPr/>
        </p:nvSpPr>
        <p:spPr>
          <a:xfrm>
            <a:off x="6408712" y="1491749"/>
            <a:ext cx="2627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	A </a:t>
            </a:r>
            <a:r>
              <a:rPr lang="pt-BR" b="1" dirty="0"/>
              <a:t>imagem ao lado mostra uma concha da TBM com dentes MTG, aonde os dentes chegam muito próximos ao suporte antes do desgaste final, porém eles mantem um formato grosso e cego (rombudo) nas pontas. </a:t>
            </a:r>
          </a:p>
          <a:p>
            <a:pPr algn="just"/>
            <a:endParaRPr lang="pt-BR" b="1" dirty="0"/>
          </a:p>
        </p:txBody>
      </p:sp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925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EH01/28-DIA:16/05- ()</a:t>
            </a:r>
            <a:br>
              <a:rPr lang="pt-BR" sz="2400" dirty="0"/>
            </a:br>
            <a:r>
              <a:rPr lang="pt-BR" sz="2400" dirty="0"/>
              <a:t> HORIMETRO: 760,5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86762"/>
            <a:ext cx="7368818" cy="5526614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62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EH01/28-DIA:18/05-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788,2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78906"/>
            <a:ext cx="6861917" cy="5146438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15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EH01/28-DIA:18/05- ()</a:t>
            </a:r>
            <a:br>
              <a:rPr lang="pt-BR" sz="2400" dirty="0"/>
            </a:br>
            <a:r>
              <a:rPr lang="pt-BR" sz="2400" dirty="0"/>
              <a:t> HORIMETRO: 788,2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1268761"/>
            <a:ext cx="7186744" cy="5390058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94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7" name="CaixaDeTexto 6"/>
          <p:cNvSpPr txBox="1"/>
          <p:nvPr/>
        </p:nvSpPr>
        <p:spPr>
          <a:xfrm>
            <a:off x="6372201" y="1569566"/>
            <a:ext cx="27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Média </a:t>
            </a:r>
            <a:r>
              <a:rPr lang="pt-BR" b="1" dirty="0"/>
              <a:t>de desgaste do dente lateral é de 0,5 á 1,0 cm dia</a:t>
            </a:r>
            <a:r>
              <a:rPr lang="pt-BR" b="1" dirty="0" smtClean="0"/>
              <a:t>.</a:t>
            </a:r>
            <a:endParaRPr lang="pt-BR" b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EH01/28-DIA:18/05- ()</a:t>
            </a:r>
            <a:br>
              <a:rPr lang="pt-BR" sz="2400" dirty="0"/>
            </a:br>
            <a:r>
              <a:rPr lang="pt-BR" sz="2400" dirty="0"/>
              <a:t> HORIMETRO: 788,2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6034617" cy="4525963"/>
          </a:xfrm>
        </p:spPr>
      </p:pic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EH01-DIA:11/04- (08:00)</a:t>
            </a:r>
            <a:br>
              <a:rPr lang="pt-BR" sz="2400" dirty="0"/>
            </a:br>
            <a:r>
              <a:rPr lang="pt-BR" sz="2400" dirty="0"/>
              <a:t> HORIMETRO: 1535,7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93785"/>
            <a:ext cx="7200800" cy="5175575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dirty="0" smtClean="0"/>
              <a:t>Neuri Silveira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1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EH01/28-DIA:19/05-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791,5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29" y="1270894"/>
            <a:ext cx="7197955" cy="5398466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98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EH01/28-DIA:19/05-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791,5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66782"/>
            <a:ext cx="7032781" cy="5274586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068960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39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EH01/28-DIA:22/05-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830,0</a:t>
            </a:r>
            <a:endParaRPr lang="pt-BR" sz="24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pt-BR" b="1" dirty="0"/>
              <a:t>Os dentes laterais furaram, não sendo possível efetuar o rodizio pelo fato dos suportes não se encaixarem perfeitamente nos dentes, e os pinos sofreram deformações e tiveram de ser cortados com o maçarico. Essa operação durou cerca de cinco horas. O equipamento teve de ser deslocado para a oficina. Os dentes retirados foram substituídos por dentes originais Doosan com o tamanho de 30 Centímetros.  Os demais dentes Brastrak foram mantidos no lugar.</a:t>
            </a:r>
            <a:endParaRPr lang="pt-BR" dirty="0"/>
          </a:p>
          <a:p>
            <a:endParaRPr lang="pt-BR" dirty="0"/>
          </a:p>
        </p:txBody>
      </p:sp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1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EH01/28-DIA:22/05- ()</a:t>
            </a:r>
            <a:br>
              <a:rPr lang="pt-BR" sz="2400" dirty="0"/>
            </a:br>
            <a:r>
              <a:rPr lang="pt-BR" sz="2400" dirty="0"/>
              <a:t> HORIMETRO: 830,0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4494"/>
            <a:ext cx="7302498" cy="5476874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90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EH01/28-DIA:22/05- ()</a:t>
            </a:r>
            <a:br>
              <a:rPr lang="pt-BR" sz="2400" dirty="0"/>
            </a:br>
            <a:r>
              <a:rPr lang="pt-BR" sz="2400" dirty="0"/>
              <a:t> HORIMETRO: 830,0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344816" cy="5508612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3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99" y="26616"/>
            <a:ext cx="4752529" cy="3563655"/>
          </a:xfr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58262"/>
            <a:ext cx="4499992" cy="337499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" y="3248980"/>
            <a:ext cx="4752528" cy="3564396"/>
          </a:xfrm>
          <a:prstGeom prst="rect">
            <a:avLst/>
          </a:prstGeom>
        </p:spPr>
      </p:pic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EH01/28-DIA:23/05-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848,1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124744"/>
            <a:ext cx="6768751" cy="5076563"/>
          </a:xfrm>
        </p:spPr>
      </p:pic>
      <p:sp>
        <p:nvSpPr>
          <p:cNvPr id="5" name="CaixaDeTexto 4"/>
          <p:cNvSpPr txBox="1"/>
          <p:nvPr/>
        </p:nvSpPr>
        <p:spPr>
          <a:xfrm>
            <a:off x="563079" y="6309320"/>
            <a:ext cx="8041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Os dentes DOOSAN estão colocados nas laterais, substituindo os dentes BRASTRAK</a:t>
            </a:r>
            <a:endParaRPr lang="pt-BR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61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EH01/28-DIA:23/05-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848,1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556794"/>
            <a:ext cx="4392488" cy="3294366"/>
          </a:xfr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19" y="1556792"/>
            <a:ext cx="4379979" cy="328498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55576" y="5589240"/>
            <a:ext cx="7884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Fotos acima mostram o desgaste dos dentes DOOSAN com 18 Horas trabalhadas.</a:t>
            </a:r>
            <a:endParaRPr lang="pt-BR" b="1" dirty="0"/>
          </a:p>
        </p:txBody>
      </p:sp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6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EH01/28-DIA:23/05- ()</a:t>
            </a:r>
            <a:br>
              <a:rPr lang="pt-BR" sz="2400" dirty="0"/>
            </a:br>
            <a:r>
              <a:rPr lang="pt-BR" sz="2400" dirty="0"/>
              <a:t> HORIMETRO: 848,1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6804368" cy="5103276"/>
          </a:xfrm>
        </p:spPr>
      </p:pic>
      <p:sp>
        <p:nvSpPr>
          <p:cNvPr id="5" name="CaixaDeTexto 4"/>
          <p:cNvSpPr txBox="1"/>
          <p:nvPr/>
        </p:nvSpPr>
        <p:spPr>
          <a:xfrm>
            <a:off x="3131840" y="6372036"/>
            <a:ext cx="3102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Desgaste de 1 a 2 cm no dente </a:t>
            </a:r>
            <a:endParaRPr lang="pt-BR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17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EH01/28-DIA:24/05-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866,8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81" y="1160748"/>
            <a:ext cx="7440827" cy="558062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53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EH01-DIA:12/04- (15:00</a:t>
            </a:r>
            <a:r>
              <a:rPr lang="pt-BR" sz="2400" dirty="0"/>
              <a:t>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1558,2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396907"/>
            <a:ext cx="7221959" cy="5416469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3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EH01/28-DIA:25/05-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885,1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3"/>
            <a:ext cx="7488831" cy="5616623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18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24549" y="1582143"/>
            <a:ext cx="5855782" cy="4318645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2304" y="1485168"/>
            <a:ext cx="5868392" cy="4499992"/>
          </a:xfrm>
          <a:prstGeom prst="rect">
            <a:avLst/>
          </a:prstGeom>
        </p:spPr>
      </p:pic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71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48580" y="1304764"/>
            <a:ext cx="5472608" cy="4104456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18381" y="1293625"/>
            <a:ext cx="5485338" cy="41140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39552" y="6167045"/>
            <a:ext cx="8218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 Desgaste dos dentes laterais DOOSAN acontecem de forma mais rápida e muito mais desforme que o normal.</a:t>
            </a:r>
            <a:endParaRPr lang="pt-BR" b="1" dirty="0"/>
          </a:p>
        </p:txBody>
      </p:sp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08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78931" y="1786169"/>
            <a:ext cx="4932040" cy="36990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6570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60384" y="1785336"/>
            <a:ext cx="4925372" cy="369402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1520" y="6167045"/>
            <a:ext cx="867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 dente lateral direito com 55 Horas trabalhadas já demonstra um desgaste de 7 cm na parte externa e 4,5cm na parte interna.</a:t>
            </a:r>
            <a:endParaRPr lang="pt-BR" b="1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44321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EH01/28-DIA:25/05- ()</a:t>
            </a:r>
            <a:br>
              <a:rPr lang="pt-BR" sz="2400" dirty="0"/>
            </a:br>
            <a:r>
              <a:rPr lang="pt-BR" sz="2400" dirty="0"/>
              <a:t> HORIMETRO: 885,1</a:t>
            </a:r>
          </a:p>
        </p:txBody>
      </p:sp>
      <p:pic>
        <p:nvPicPr>
          <p:cNvPr id="8" name="Imagem 3" descr="Marca RENCO c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5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EH01/28-DIA:26/05-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900,9</a:t>
            </a: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7596335" cy="5697251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207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EH01/28-DIA:26/05- ()</a:t>
            </a:r>
            <a:br>
              <a:rPr lang="pt-BR" sz="2400" dirty="0"/>
            </a:br>
            <a:r>
              <a:rPr lang="pt-BR" sz="2400" dirty="0"/>
              <a:t> HORIMETRO: 900,9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980728"/>
            <a:ext cx="7740352" cy="5805264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5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068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EH01/28-DIA:26/05- ()</a:t>
            </a:r>
            <a:br>
              <a:rPr lang="pt-BR" sz="2400" dirty="0"/>
            </a:br>
            <a:r>
              <a:rPr lang="pt-BR" sz="2400" dirty="0"/>
              <a:t> HORIMETRO: 900,9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7596336" cy="5697252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53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EH01/28-DIA:26/05- ()</a:t>
            </a:r>
            <a:br>
              <a:rPr lang="pt-BR" sz="2400" dirty="0"/>
            </a:br>
            <a:r>
              <a:rPr lang="pt-BR" sz="2400" dirty="0"/>
              <a:t> HORIMETRO: 900,9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" name="CaixaDeTexto 2"/>
          <p:cNvSpPr txBox="1"/>
          <p:nvPr/>
        </p:nvSpPr>
        <p:spPr>
          <a:xfrm>
            <a:off x="288032" y="2039937"/>
            <a:ext cx="86764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CONCLUSÃO FINAL PARCIAL : </a:t>
            </a:r>
          </a:p>
          <a:p>
            <a:endParaRPr lang="pt-BR" dirty="0"/>
          </a:p>
          <a:p>
            <a:r>
              <a:rPr lang="pt-BR" dirty="0" smtClean="0"/>
              <a:t>MAQUINA INICIAL: EH01.</a:t>
            </a:r>
          </a:p>
          <a:p>
            <a:r>
              <a:rPr lang="pt-BR" dirty="0" smtClean="0"/>
              <a:t>INICIO DO ACOMPANHAMENTO: 11/04/2012</a:t>
            </a:r>
          </a:p>
          <a:p>
            <a:r>
              <a:rPr lang="pt-BR" dirty="0" smtClean="0"/>
              <a:t>HORIMETRO MARCADO: 1535,7 </a:t>
            </a:r>
          </a:p>
          <a:p>
            <a:endParaRPr lang="pt-BR" dirty="0"/>
          </a:p>
          <a:p>
            <a:r>
              <a:rPr lang="pt-BR" dirty="0" smtClean="0"/>
              <a:t>TEMPO DE ACOMPANHAMENTO DOS DENTES NO EQUIPAMENTO ANTES DE SER EFETUADO </a:t>
            </a:r>
          </a:p>
          <a:p>
            <a:r>
              <a:rPr lang="pt-BR" dirty="0" smtClean="0"/>
              <a:t>A TROCA DE CONCHA PARA A MAQUINA ATUAL (EH28): </a:t>
            </a:r>
          </a:p>
          <a:p>
            <a:endParaRPr lang="pt-BR" dirty="0"/>
          </a:p>
          <a:p>
            <a:r>
              <a:rPr lang="pt-BR" dirty="0" smtClean="0"/>
              <a:t>INICIO: 11/04/12- HORIMETRO: 1535,7</a:t>
            </a:r>
          </a:p>
          <a:p>
            <a:r>
              <a:rPr lang="pt-BR" dirty="0" smtClean="0"/>
              <a:t>FIM: 14/04/12- HORIMETRO: 1569,9</a:t>
            </a:r>
          </a:p>
          <a:p>
            <a:endParaRPr lang="pt-BR" dirty="0"/>
          </a:p>
          <a:p>
            <a:r>
              <a:rPr lang="pt-BR" dirty="0" smtClean="0"/>
              <a:t>TEMPO TRABALHADO: 03 Dias,  34 Horas e 20 minutos.</a:t>
            </a:r>
          </a:p>
        </p:txBody>
      </p:sp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6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/>
              <a:t>EH01/28-DIA:26/05- ()</a:t>
            </a:r>
            <a:br>
              <a:rPr lang="pt-BR" sz="2400" dirty="0"/>
            </a:br>
            <a:r>
              <a:rPr lang="pt-BR" sz="2400" dirty="0"/>
              <a:t> HORIMETRO: 900,9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" name="CaixaDeTexto 2"/>
          <p:cNvSpPr txBox="1"/>
          <p:nvPr/>
        </p:nvSpPr>
        <p:spPr>
          <a:xfrm>
            <a:off x="179512" y="1124744"/>
            <a:ext cx="8604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CONCLUSÃO FINAL PARCIAL:</a:t>
            </a:r>
          </a:p>
          <a:p>
            <a:endParaRPr lang="pt-BR" dirty="0"/>
          </a:p>
          <a:p>
            <a:r>
              <a:rPr lang="pt-BR" dirty="0" smtClean="0"/>
              <a:t>MAQUINA TROCADA A CONCHA: EH28</a:t>
            </a:r>
          </a:p>
          <a:p>
            <a:r>
              <a:rPr lang="pt-BR" dirty="0" smtClean="0"/>
              <a:t>INICIO DO ACOMPANHAMENTO: 14/04/12</a:t>
            </a:r>
          </a:p>
          <a:p>
            <a:r>
              <a:rPr lang="pt-BR" dirty="0" smtClean="0"/>
              <a:t>HORIMETRO INICIAL MARCADO: 283,8</a:t>
            </a:r>
          </a:p>
          <a:p>
            <a:endParaRPr lang="pt-BR" dirty="0"/>
          </a:p>
          <a:p>
            <a:r>
              <a:rPr lang="pt-BR" dirty="0" smtClean="0"/>
              <a:t>O EQUIPAMENTO ANTERIOR ESTAVA SUBLOCADO E FOI RETIRADO DA OBRA POR CAUSA DO VENCIMENTO DO CONTRATO, PORÉM O MESMO ENTROU SEM A CONCHA E A MESMA FOI COLOCADA NA ESCAVADEIRA (EH28).</a:t>
            </a:r>
          </a:p>
          <a:p>
            <a:endParaRPr lang="pt-BR" dirty="0"/>
          </a:p>
          <a:p>
            <a:r>
              <a:rPr lang="pt-BR" dirty="0" smtClean="0"/>
              <a:t>INICIO: 14/04/12- HORIMETRO: 283,8</a:t>
            </a:r>
          </a:p>
          <a:p>
            <a:r>
              <a:rPr lang="pt-BR" dirty="0" smtClean="0"/>
              <a:t>FIM: 22/05/12- HORIMETRO: 830,0</a:t>
            </a:r>
          </a:p>
          <a:p>
            <a:endParaRPr lang="pt-BR" dirty="0"/>
          </a:p>
          <a:p>
            <a:r>
              <a:rPr lang="pt-BR" dirty="0" smtClean="0"/>
              <a:t>TEMPO TRABALHADO: 39 Dias, 546 Horas e 20 Minutos</a:t>
            </a:r>
          </a:p>
          <a:p>
            <a:endParaRPr lang="pt-BR" dirty="0"/>
          </a:p>
          <a:p>
            <a:r>
              <a:rPr lang="pt-BR" dirty="0" smtClean="0"/>
              <a:t>TEMPO TOTAL TRABALHADO: 42 Dias, 580 Horas e 40 Minutos.</a:t>
            </a:r>
            <a:endParaRPr lang="pt-BR" dirty="0"/>
          </a:p>
        </p:txBody>
      </p:sp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46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EH01/28-DIA:26/05- ()</a:t>
            </a:r>
            <a:br>
              <a:rPr lang="pt-BR" sz="2400" dirty="0"/>
            </a:br>
            <a:r>
              <a:rPr lang="pt-BR" sz="2400" dirty="0"/>
              <a:t> HORIMETRO: 900,9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" name="CaixaDeTexto 2"/>
          <p:cNvSpPr txBox="1"/>
          <p:nvPr/>
        </p:nvSpPr>
        <p:spPr>
          <a:xfrm>
            <a:off x="107504" y="1700808"/>
            <a:ext cx="89289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A partir dessa data os dentes laterais que chegaram ao final de sua vida útil com uma média de desgaste final de 17,5 e 19 Centímetros, foram substituídos por dentes originais DOOSAN.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Os dentes Originais DOOSAN tem a medida original de 30 centímetros.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Os dentes BRASTRAK aplicados para acompanhamento tem a medida original de 40 centímetros.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O acompanhamento dos dentes BRASTRAK seguem até que jogo completo aplicado no equipamento chegue ao final de sua vida útil.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O motivo pelo qual não foi efetuado o remanejamento dos dentes centrais para as laterais foi o fato de que os dentes BRASTRAK foram fabricados através de um molde de suporte ECOPLAN e o mesmo não segue um padrão de uniformidade, por esse motivo ocorreram diversos problemas para a colocação dos dentes nos respectivos suportes aplicados nos equipamentos.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/>
              <a:t>Para ser feita a troca dos dentes laterais foram gastos 4 horas ou cerca de meio dia de trabalho, tendo que ser efetuado o corte dos dentes e a perfuração do suporte para que os pinos pudessem sair.</a:t>
            </a:r>
          </a:p>
          <a:p>
            <a:endParaRPr lang="pt-BR" dirty="0"/>
          </a:p>
        </p:txBody>
      </p:sp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54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EH01-DIA:12/04- (15:00)</a:t>
            </a:r>
            <a:br>
              <a:rPr lang="pt-BR" sz="2400" dirty="0"/>
            </a:br>
            <a:r>
              <a:rPr lang="pt-BR" sz="2400" dirty="0"/>
              <a:t> HORIMETRO: 1558,2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17" y="1891231"/>
            <a:ext cx="5487166" cy="3943901"/>
          </a:xfr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dirty="0" smtClean="0"/>
              <a:t>Neuri Silveira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68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EH01/28-DIA:28/05-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929,0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272809" cy="5454606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811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EH01/28-DIA:28/05- ()</a:t>
            </a:r>
            <a:br>
              <a:rPr lang="pt-BR" sz="2400" dirty="0"/>
            </a:br>
            <a:r>
              <a:rPr lang="pt-BR" sz="2400" dirty="0"/>
              <a:t> HORIMETRO: 929,0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55291" y="2605853"/>
            <a:ext cx="4726302" cy="3544727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72988" y="2605852"/>
            <a:ext cx="4726303" cy="354472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491880" y="2852936"/>
            <a:ext cx="21624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Desgaste dos dentes</a:t>
            </a:r>
          </a:p>
          <a:p>
            <a:r>
              <a:rPr lang="pt-BR" dirty="0" smtClean="0"/>
              <a:t>Doosan aplicado nas </a:t>
            </a:r>
          </a:p>
          <a:p>
            <a:r>
              <a:rPr lang="pt-BR" dirty="0" smtClean="0"/>
              <a:t>Laterais.</a:t>
            </a:r>
            <a:endParaRPr lang="pt-BR" dirty="0"/>
          </a:p>
        </p:txBody>
      </p:sp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89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EH01/28-DIA:29/05-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946,5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452320" cy="5589240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55057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98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EH01/28-DIA:30/05-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964,7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" y="1124744"/>
            <a:ext cx="7596336" cy="5697252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38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EH01/28-DIA:31/05-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982,8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9" y="1124744"/>
            <a:ext cx="7584843" cy="5688632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79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070992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EH01/28-DIA:01/06-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1003,0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668344" cy="5751258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96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08012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EH01/28-DIA:02/06-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1015,2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1052736"/>
            <a:ext cx="7668344" cy="5751258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60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TROCA DE CONCHA EM MAQUINAS</a:t>
            </a:r>
            <a:endParaRPr lang="pt-BR" sz="24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" name="CaixaDeTexto 2"/>
          <p:cNvSpPr txBox="1"/>
          <p:nvPr/>
        </p:nvSpPr>
        <p:spPr>
          <a:xfrm>
            <a:off x="539552" y="1847969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No dia 05/06, a escavadeira EH28 parou por problemas mecânicos e por esse motivo a concha foi retirada e colocada na escavadeira EH26, que continuou rodando até o final do acompanhamento.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EH28: HORIMETRO FINAL ATÉ A PARADA: 1043,9</a:t>
            </a:r>
          </a:p>
          <a:p>
            <a:r>
              <a:rPr lang="pt-BR" dirty="0" smtClean="0"/>
              <a:t>EH26: HORIMETRO INICIAL APÓS TROCA: 1240,6</a:t>
            </a:r>
            <a:endParaRPr lang="pt-BR" dirty="0"/>
          </a:p>
        </p:txBody>
      </p:sp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928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2576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EH01/28/26-DIA:11/06-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1321,6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308304" cy="5481228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2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ULTIMA MEDIÇÃO ANTES DA TROCA DOS DENTES</a:t>
            </a:r>
            <a:endParaRPr lang="pt-BR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4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69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EH01-DIA:13/04- </a:t>
            </a:r>
            <a:r>
              <a:rPr lang="pt-BR" sz="2400" dirty="0"/>
              <a:t>(15:00)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1569,9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28" y="1216888"/>
            <a:ext cx="7269963" cy="5452472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6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1460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EH01/28/26-DIA:12/06- </a:t>
            </a:r>
            <a:r>
              <a:rPr lang="pt-BR" sz="2400" dirty="0"/>
              <a:t>()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1334,9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668344" cy="5751258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3855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103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7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772816"/>
            <a:ext cx="692240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EQUIPAMENTO: ESCAVADEIRA </a:t>
            </a:r>
            <a:r>
              <a:rPr lang="pt-BR" dirty="0" smtClean="0"/>
              <a:t>HIDRAULICA EH01</a:t>
            </a:r>
            <a:endParaRPr lang="pt-BR" dirty="0"/>
          </a:p>
          <a:p>
            <a:r>
              <a:rPr lang="pt-BR" dirty="0" smtClean="0"/>
              <a:t>INICIO DO ACOMPANHAMENTO: 11/04/2012</a:t>
            </a:r>
          </a:p>
          <a:p>
            <a:r>
              <a:rPr lang="pt-BR" dirty="0" smtClean="0"/>
              <a:t>HORIMETRO INICIAL: 1535,7</a:t>
            </a:r>
          </a:p>
          <a:p>
            <a:r>
              <a:rPr lang="pt-BR" dirty="0" smtClean="0"/>
              <a:t>HORIMETRO FINAL: 1569,9</a:t>
            </a:r>
          </a:p>
          <a:p>
            <a:endParaRPr lang="pt-BR" dirty="0"/>
          </a:p>
          <a:p>
            <a:r>
              <a:rPr lang="pt-BR" dirty="0"/>
              <a:t>TROCA DE CONCHA DA ESCAVADEIRA EH01 PARA EH28, DIA 13/04/2012</a:t>
            </a:r>
          </a:p>
          <a:p>
            <a:endParaRPr lang="pt-BR" dirty="0"/>
          </a:p>
          <a:p>
            <a:r>
              <a:rPr lang="pt-BR" dirty="0"/>
              <a:t>TEMPO TRABALHADO ANTES DA TROCA:</a:t>
            </a:r>
          </a:p>
          <a:p>
            <a:r>
              <a:rPr lang="pt-BR" dirty="0"/>
              <a:t>HORAS: 34 Horas e 20 Minutos</a:t>
            </a:r>
          </a:p>
          <a:p>
            <a:r>
              <a:rPr lang="pt-BR" dirty="0"/>
              <a:t>DIAS: 02 Dias </a:t>
            </a:r>
          </a:p>
          <a:p>
            <a:endParaRPr lang="pt-BR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618381" y="2854677"/>
            <a:ext cx="237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 </a:t>
            </a:r>
          </a:p>
          <a:p>
            <a:endParaRPr lang="pt-BR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570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7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95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 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683568" y="1844824"/>
            <a:ext cx="692240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EQUIPAMENTO: ESCAVADEIRA HIDRAULICA </a:t>
            </a:r>
            <a:r>
              <a:rPr lang="pt-BR" dirty="0" smtClean="0"/>
              <a:t>EH28</a:t>
            </a:r>
            <a:endParaRPr lang="pt-BR" dirty="0"/>
          </a:p>
          <a:p>
            <a:r>
              <a:rPr lang="pt-BR" dirty="0"/>
              <a:t>INICIO DO ACOMPANHAMENTO: </a:t>
            </a:r>
            <a:r>
              <a:rPr lang="pt-BR" dirty="0" smtClean="0"/>
              <a:t>14/04/2012</a:t>
            </a:r>
            <a:endParaRPr lang="pt-BR" dirty="0"/>
          </a:p>
          <a:p>
            <a:r>
              <a:rPr lang="pt-BR" dirty="0"/>
              <a:t>HORIMETRO INICIAL: </a:t>
            </a:r>
            <a:r>
              <a:rPr lang="pt-BR" dirty="0" smtClean="0"/>
              <a:t>283,8</a:t>
            </a:r>
            <a:endParaRPr lang="pt-BR" dirty="0"/>
          </a:p>
          <a:p>
            <a:r>
              <a:rPr lang="pt-BR" dirty="0"/>
              <a:t>HORIMETRO FINAL: </a:t>
            </a:r>
            <a:r>
              <a:rPr lang="pt-BR" dirty="0" smtClean="0"/>
              <a:t>1043,9</a:t>
            </a:r>
            <a:endParaRPr lang="pt-BR" dirty="0"/>
          </a:p>
          <a:p>
            <a:endParaRPr lang="pt-BR" dirty="0"/>
          </a:p>
          <a:p>
            <a:r>
              <a:rPr lang="pt-BR" dirty="0"/>
              <a:t>TROCA DE CONCHA DA ESCAVADEIRA </a:t>
            </a:r>
            <a:r>
              <a:rPr lang="pt-BR" dirty="0" smtClean="0"/>
              <a:t>EH28 </a:t>
            </a:r>
            <a:r>
              <a:rPr lang="pt-BR" dirty="0"/>
              <a:t>PARA </a:t>
            </a:r>
            <a:r>
              <a:rPr lang="pt-BR" dirty="0" smtClean="0"/>
              <a:t>EH26, </a:t>
            </a:r>
            <a:r>
              <a:rPr lang="pt-BR" dirty="0"/>
              <a:t>DIA </a:t>
            </a:r>
            <a:r>
              <a:rPr lang="pt-BR" dirty="0" smtClean="0"/>
              <a:t>05/06/2012</a:t>
            </a:r>
            <a:endParaRPr lang="pt-BR" dirty="0"/>
          </a:p>
          <a:p>
            <a:endParaRPr lang="pt-BR" dirty="0"/>
          </a:p>
          <a:p>
            <a:r>
              <a:rPr lang="pt-BR" dirty="0"/>
              <a:t>TEMPO TRABALHADO ANTES DA TROCA:</a:t>
            </a:r>
          </a:p>
          <a:p>
            <a:r>
              <a:rPr lang="pt-BR" dirty="0"/>
              <a:t>HORAS: </a:t>
            </a:r>
            <a:r>
              <a:rPr lang="pt-BR" dirty="0" smtClean="0"/>
              <a:t>760 Horas e 10 Minutos</a:t>
            </a:r>
            <a:endParaRPr lang="pt-BR" dirty="0"/>
          </a:p>
          <a:p>
            <a:r>
              <a:rPr lang="pt-BR" dirty="0"/>
              <a:t>DIAS: </a:t>
            </a:r>
            <a:r>
              <a:rPr lang="pt-BR" dirty="0" smtClean="0"/>
              <a:t>52 dias </a:t>
            </a:r>
            <a:endParaRPr lang="pt-BR" dirty="0"/>
          </a:p>
          <a:p>
            <a:endParaRPr lang="pt-BR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4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755576" y="1988840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EQUIPAMENTO: ESCAVADEIRA HIDRAULICA </a:t>
            </a:r>
            <a:r>
              <a:rPr lang="pt-BR" dirty="0" smtClean="0"/>
              <a:t>EH26</a:t>
            </a:r>
            <a:endParaRPr lang="pt-BR" dirty="0"/>
          </a:p>
          <a:p>
            <a:r>
              <a:rPr lang="pt-BR" dirty="0"/>
              <a:t>INICIO DO ACOMPANHAMENTO: </a:t>
            </a:r>
            <a:r>
              <a:rPr lang="pt-BR" dirty="0" smtClean="0"/>
              <a:t>05/06/2012</a:t>
            </a:r>
            <a:endParaRPr lang="pt-BR" dirty="0"/>
          </a:p>
          <a:p>
            <a:r>
              <a:rPr lang="pt-BR" dirty="0"/>
              <a:t>HORIMETRO INICIAL: </a:t>
            </a:r>
            <a:r>
              <a:rPr lang="pt-BR" dirty="0" smtClean="0"/>
              <a:t>1240,6</a:t>
            </a:r>
            <a:endParaRPr lang="pt-BR" dirty="0"/>
          </a:p>
          <a:p>
            <a:r>
              <a:rPr lang="pt-BR" dirty="0"/>
              <a:t>HORIMETRO FINAL: </a:t>
            </a:r>
            <a:r>
              <a:rPr lang="pt-BR" dirty="0" smtClean="0"/>
              <a:t>1334,9</a:t>
            </a:r>
            <a:endParaRPr lang="pt-BR" dirty="0"/>
          </a:p>
          <a:p>
            <a:endParaRPr lang="pt-BR" dirty="0"/>
          </a:p>
          <a:p>
            <a:r>
              <a:rPr lang="pt-BR" dirty="0"/>
              <a:t>TROCA </a:t>
            </a:r>
            <a:r>
              <a:rPr lang="pt-BR" dirty="0" smtClean="0"/>
              <a:t>DOS DENTES BRASTRAK PARA DOOSAN APLICADO NA ESCAVADEIRA HIDRAULICA EH26</a:t>
            </a:r>
            <a:r>
              <a:rPr lang="pt-BR" dirty="0"/>
              <a:t>, DIA </a:t>
            </a:r>
            <a:r>
              <a:rPr lang="pt-BR" dirty="0" smtClean="0"/>
              <a:t>12/06/2012</a:t>
            </a:r>
            <a:endParaRPr lang="pt-BR" dirty="0"/>
          </a:p>
          <a:p>
            <a:endParaRPr lang="pt-BR" dirty="0"/>
          </a:p>
          <a:p>
            <a:r>
              <a:rPr lang="pt-BR" dirty="0"/>
              <a:t>TEMPO TRABALHADO ANTES DA TROCA:</a:t>
            </a:r>
          </a:p>
          <a:p>
            <a:r>
              <a:rPr lang="pt-BR" dirty="0"/>
              <a:t>HORAS: </a:t>
            </a:r>
            <a:r>
              <a:rPr lang="pt-BR" dirty="0" smtClean="0"/>
              <a:t>93Horas </a:t>
            </a:r>
            <a:r>
              <a:rPr lang="pt-BR" dirty="0"/>
              <a:t>e </a:t>
            </a:r>
            <a:r>
              <a:rPr lang="pt-BR" dirty="0" smtClean="0"/>
              <a:t>30 </a:t>
            </a:r>
            <a:r>
              <a:rPr lang="pt-BR" dirty="0"/>
              <a:t>Minutos</a:t>
            </a:r>
          </a:p>
          <a:p>
            <a:r>
              <a:rPr lang="pt-BR" dirty="0"/>
              <a:t>DIAS</a:t>
            </a:r>
            <a:r>
              <a:rPr lang="pt-BR" dirty="0" smtClean="0"/>
              <a:t>: 07 </a:t>
            </a:r>
            <a:r>
              <a:rPr lang="pt-BR" dirty="0"/>
              <a:t>dias </a:t>
            </a:r>
          </a:p>
          <a:p>
            <a:endParaRPr lang="pt-BR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817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36674" y="1268760"/>
            <a:ext cx="746371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HORAS TRABALHADAS NA ESCAVADEIRA HIDRAULICA EH01:</a:t>
            </a:r>
          </a:p>
          <a:p>
            <a:endParaRPr lang="pt-BR" dirty="0"/>
          </a:p>
          <a:p>
            <a:r>
              <a:rPr lang="pt-BR" dirty="0"/>
              <a:t>HORAS: 34 Horas e 20 Minutos</a:t>
            </a:r>
          </a:p>
          <a:p>
            <a:r>
              <a:rPr lang="pt-BR" dirty="0"/>
              <a:t>DIAS: 02 Dias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HORAS TRABALHADAS NA ESCAVADEIRA HIDRAULICA </a:t>
            </a:r>
            <a:r>
              <a:rPr lang="pt-BR" dirty="0" smtClean="0"/>
              <a:t>EH28:</a:t>
            </a:r>
            <a:endParaRPr lang="pt-BR" dirty="0"/>
          </a:p>
          <a:p>
            <a:endParaRPr lang="pt-BR" dirty="0"/>
          </a:p>
          <a:p>
            <a:r>
              <a:rPr lang="pt-BR" dirty="0"/>
              <a:t>HORAS: 760 Horas e 10 Minutos</a:t>
            </a:r>
          </a:p>
          <a:p>
            <a:r>
              <a:rPr lang="pt-BR" dirty="0"/>
              <a:t>DIAS: 52 </a:t>
            </a:r>
            <a:r>
              <a:rPr lang="pt-BR" dirty="0" smtClean="0"/>
              <a:t>dias</a:t>
            </a:r>
          </a:p>
          <a:p>
            <a:endParaRPr lang="pt-BR" dirty="0"/>
          </a:p>
          <a:p>
            <a:r>
              <a:rPr lang="pt-BR" dirty="0"/>
              <a:t>HORAS TRABALHADAS NA ESCAVADEIRA HIDRAULICA EH28:</a:t>
            </a:r>
          </a:p>
          <a:p>
            <a:endParaRPr lang="pt-BR" dirty="0"/>
          </a:p>
          <a:p>
            <a:r>
              <a:rPr lang="pt-BR" dirty="0"/>
              <a:t>HORAS: 93Horas e 30 Minutos</a:t>
            </a:r>
          </a:p>
          <a:p>
            <a:r>
              <a:rPr lang="pt-BR" dirty="0"/>
              <a:t>DIAS: 07 dias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TOTAL DE HORAS TRABALHADAS:  887 Horas </a:t>
            </a:r>
          </a:p>
          <a:p>
            <a:r>
              <a:rPr lang="pt-BR" dirty="0" smtClean="0"/>
              <a:t>DIAS TRABALHADOS: 66 DIAS </a:t>
            </a:r>
          </a:p>
          <a:p>
            <a:endParaRPr lang="pt-BR" dirty="0"/>
          </a:p>
          <a:p>
            <a:r>
              <a:rPr lang="pt-BR" dirty="0" smtClean="0"/>
              <a:t> 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2128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 smtClean="0"/>
              <a:t>CONCLUSÃO CALCULO DE CUSTO</a:t>
            </a:r>
            <a:br>
              <a:rPr lang="pt-BR" sz="2400" dirty="0" smtClean="0"/>
            </a:br>
            <a:r>
              <a:rPr lang="pt-BR" sz="2400" dirty="0" smtClean="0"/>
              <a:t> POR HORA SOBRE VALOR DE VENDA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4" y="2132856"/>
            <a:ext cx="630525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VALOR DE VENDA DO DENTE BRASTRAK:  R$ 494,36 C/DESCONTO</a:t>
            </a:r>
          </a:p>
          <a:p>
            <a:r>
              <a:rPr lang="pt-BR" dirty="0"/>
              <a:t>CUSTO POR HORA POR DENTE: R$ 0,55</a:t>
            </a:r>
          </a:p>
          <a:p>
            <a:r>
              <a:rPr lang="pt-BR" dirty="0"/>
              <a:t>CUSTO CONJUNTO POR HORA: R$ 3,34</a:t>
            </a:r>
          </a:p>
          <a:p>
            <a:endParaRPr lang="pt-BR" dirty="0"/>
          </a:p>
          <a:p>
            <a:r>
              <a:rPr lang="pt-BR" dirty="0"/>
              <a:t>PESO CONJUNTO DENTES (06): 180 KG</a:t>
            </a:r>
          </a:p>
          <a:p>
            <a:r>
              <a:rPr lang="pt-BR" dirty="0"/>
              <a:t>PESO DENTE UNITARIO: 30 KG </a:t>
            </a:r>
          </a:p>
          <a:p>
            <a:r>
              <a:rPr lang="pt-BR" dirty="0"/>
              <a:t>CUSTO KG UNITARIO DENTE : R$ 16,48 POR KILO</a:t>
            </a:r>
          </a:p>
          <a:p>
            <a:r>
              <a:rPr lang="pt-BR" dirty="0"/>
              <a:t>MÉDIA PESO UNITARIO USADO (SOBRA): 10,6</a:t>
            </a:r>
          </a:p>
          <a:p>
            <a:r>
              <a:rPr lang="pt-BR" dirty="0"/>
              <a:t>CUSTO UNITARIO DENTE USADO: R$ 174,67 </a:t>
            </a:r>
          </a:p>
          <a:p>
            <a:endParaRPr lang="pt-BR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30622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Para obter o consumo máximo dos dentes seria necessário efetuar o rodizio.</a:t>
            </a:r>
          </a:p>
          <a:p>
            <a:r>
              <a:rPr lang="pt-BR" dirty="0" smtClean="0"/>
              <a:t>Se o rodizio fosse aplicado o conjunto analisado duraria cerca de 100 horas a mais, obtendo assim a redução de R$ 3,34 para R$ 3,00 custo hora. Gerando uma economia de R$ 335,60 por conjunto.</a:t>
            </a:r>
          </a:p>
          <a:p>
            <a:r>
              <a:rPr lang="pt-BR" dirty="0" smtClean="0"/>
              <a:t>Considerando os pontos acima com um calculo baseado em 7 jogos de dentes por ano, teríamos uma economia de 2.349,20 por maquina/ano.</a:t>
            </a:r>
            <a:endParaRPr lang="pt-BR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Neuri Silveira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82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EH01/28-DIA:14/04- </a:t>
            </a:r>
            <a:r>
              <a:rPr lang="pt-BR" sz="2400" dirty="0"/>
              <a:t>(15:00)</a:t>
            </a:r>
            <a:br>
              <a:rPr lang="pt-BR" sz="2400" dirty="0"/>
            </a:br>
            <a:r>
              <a:rPr lang="pt-BR" sz="2400" dirty="0"/>
              <a:t> HORIMETRO: </a:t>
            </a:r>
            <a:r>
              <a:rPr lang="pt-BR" sz="2400" dirty="0" smtClean="0"/>
              <a:t>283,8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algn="just"/>
            <a:r>
              <a:rPr lang="pt-BR" dirty="0" smtClean="0"/>
              <a:t>A escavadeira 01 foi retirada da mineração por estar locada para LMP.</a:t>
            </a:r>
          </a:p>
          <a:p>
            <a:pPr algn="just"/>
            <a:r>
              <a:rPr lang="pt-BR" dirty="0" smtClean="0"/>
              <a:t>A concha da mesma foi retirada e colocada na escavadeira 28, que passou ser acompanhada deste então.</a:t>
            </a:r>
          </a:p>
          <a:p>
            <a:pPr algn="just"/>
            <a:r>
              <a:rPr lang="pt-BR" dirty="0" smtClean="0"/>
              <a:t>O tempo de trabalho da escavadeira 01 do dia 13/04 para o dia 14/04 foi de um turno de 8 horas. </a:t>
            </a:r>
            <a:endParaRPr lang="pt-BR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570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5" name="Imagem 3" descr="Marca RENCO c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2895600" cy="365125"/>
          </a:xfrm>
        </p:spPr>
        <p:txBody>
          <a:bodyPr/>
          <a:lstStyle/>
          <a:p>
            <a:r>
              <a:rPr lang="pt-BR" dirty="0" smtClean="0"/>
              <a:t>Neuri Silveira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347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994122"/>
          </a:xfrm>
        </p:spPr>
        <p:txBody>
          <a:bodyPr>
            <a:normAutofit/>
          </a:bodyPr>
          <a:lstStyle/>
          <a:p>
            <a:r>
              <a:rPr lang="pt-BR" sz="2400" dirty="0"/>
              <a:t>EH01/28-DIA:14/04- (15:00)</a:t>
            </a:r>
            <a:br>
              <a:rPr lang="pt-BR" sz="2400" dirty="0"/>
            </a:br>
            <a:r>
              <a:rPr lang="pt-BR" sz="2400" dirty="0"/>
              <a:t> HORIMETRO: 283,8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80276"/>
            <a:ext cx="7377467" cy="5533100"/>
          </a:xfrm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4562" y="3140968"/>
            <a:ext cx="3870126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6" name="Imagem 3" descr="Marca RENCO 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3855"/>
            <a:ext cx="18986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429" y="44624"/>
            <a:ext cx="2124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2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1281</Words>
  <Application>Microsoft Office PowerPoint</Application>
  <PresentationFormat>Apresentação na tela (4:3)</PresentationFormat>
  <Paragraphs>225</Paragraphs>
  <Slides>76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76</vt:i4>
      </vt:variant>
    </vt:vector>
  </HeadingPairs>
  <TitlesOfParts>
    <vt:vector size="77" baseType="lpstr">
      <vt:lpstr>Tema do Office</vt:lpstr>
      <vt:lpstr>ANALISE FPS BRASTRAK APLICAÇÃO: SANTA LUZ </vt:lpstr>
      <vt:lpstr>DENTE BRASTRAK 713-00028RP2</vt:lpstr>
      <vt:lpstr>EH01-DIA:11/04- (08:00)  HORIMETRO: 1535,7</vt:lpstr>
      <vt:lpstr>EH01-DIA:11/04- (08:00)  HORIMETRO: 1535,7</vt:lpstr>
      <vt:lpstr>EH01-DIA:12/04- (15:00)  HORIMETRO: 1558,2</vt:lpstr>
      <vt:lpstr>EH01-DIA:12/04- (15:00)  HORIMETRO: 1558,2</vt:lpstr>
      <vt:lpstr>EH01-DIA:13/04- (15:00)  HORIMETRO: 1569,9</vt:lpstr>
      <vt:lpstr>EH01/28-DIA:14/04- (15:00)  HORIMETRO: 283,8</vt:lpstr>
      <vt:lpstr>EH01/28-DIA:14/04- (15:00)  HORIMETRO: 283,8</vt:lpstr>
      <vt:lpstr>EH01/28-DIA:15/04- (12:00)  HORIMETRO: 291,8</vt:lpstr>
      <vt:lpstr>EH01/28-DIA:16/04-  HORIMETRO: </vt:lpstr>
      <vt:lpstr>EH01/28-DIA:17/04- (15:00)  HORIMETRO: 320,9</vt:lpstr>
      <vt:lpstr>EH01/28-DIA:18/04- (12:30)  HORIMETRO: 338,3</vt:lpstr>
      <vt:lpstr>EH01/28-DIA:20/04- (15:30)  HORIMETRO: 374,1</vt:lpstr>
      <vt:lpstr>EH01/28-DIA:21/04- (22:00)  HORIMETRO: 397,6</vt:lpstr>
      <vt:lpstr>EH01/28-DIA:21/04- (22:00)  HORIMETRO: 397,6</vt:lpstr>
      <vt:lpstr>EH01/28-DIA:23/04- (15:00)  HORIMETRO: 413,6</vt:lpstr>
      <vt:lpstr>EH01/28-DIA:23/04- (15:00)  HORIMETRO: 413,6</vt:lpstr>
      <vt:lpstr>EH01/28-DIA:28/04- ()  HORIMETRO: 502,8</vt:lpstr>
      <vt:lpstr>EH01/28-DIA:28/04- ()  HORIMETRO: 502,8</vt:lpstr>
      <vt:lpstr>EH01/28-DIA:30/04- ()  HORIMETRO: 521,0</vt:lpstr>
      <vt:lpstr>EH01/28-DIA:30/04- ()  HORIMETRO: 521,0</vt:lpstr>
      <vt:lpstr>EH01/28-DIA:01/05- ()  HORIMETRO: 531,0</vt:lpstr>
      <vt:lpstr>EH01/28-DIA:01/05- ()  HORIMETRO: 531,0</vt:lpstr>
      <vt:lpstr>EH01/28-DIA:03/05- ()  HORIMETRO: 566,9</vt:lpstr>
      <vt:lpstr>EH01/28-DIA:03/05- ()  HORIMETRO: 566,9</vt:lpstr>
      <vt:lpstr>EH01/28-DIA:04/05- ()  HORIMETRO: 584,5</vt:lpstr>
      <vt:lpstr>EH01/28-DIA:09/05- ()  HORIMETRO: 652,9</vt:lpstr>
      <vt:lpstr>EH01/28-DIA:09/05- ()  HORIMETRO: 652,9</vt:lpstr>
      <vt:lpstr>EH01/28-DIA:10/05- ()  HORIMETRO: 671,4</vt:lpstr>
      <vt:lpstr>EH01/28-DIA:10/05- ()  HORIMETRO: 671,4</vt:lpstr>
      <vt:lpstr>EH01/28-DIA:16/05- ()  HORIMETRO: 760,5</vt:lpstr>
      <vt:lpstr>EH01/28-DIA:16/05- ()  HORIMETRO: 760,5</vt:lpstr>
      <vt:lpstr>EH01/28-DIA:16/05- ()  HORIMETRO: 760,5</vt:lpstr>
      <vt:lpstr>EH01/28-DIA:16/05- ()  HORIMETRO: 760,5</vt:lpstr>
      <vt:lpstr>EH01/28-DIA:16/05- ()  HORIMETRO: 760,5</vt:lpstr>
      <vt:lpstr>EH01/28-DIA:18/05- ()  HORIMETRO: 788,2</vt:lpstr>
      <vt:lpstr>EH01/28-DIA:18/05- ()  HORIMETRO: 788,2</vt:lpstr>
      <vt:lpstr>EH01/28-DIA:18/05- ()  HORIMETRO: 788,2</vt:lpstr>
      <vt:lpstr>EH01/28-DIA:19/05- ()  HORIMETRO: 791,5</vt:lpstr>
      <vt:lpstr>EH01/28-DIA:19/05- ()  HORIMETRO: 791,5</vt:lpstr>
      <vt:lpstr>EH01/28-DIA:22/05- ()  HORIMETRO: 830,0</vt:lpstr>
      <vt:lpstr>EH01/28-DIA:22/05- ()  HORIMETRO: 830,0</vt:lpstr>
      <vt:lpstr>EH01/28-DIA:22/05- ()  HORIMETRO: 830,0</vt:lpstr>
      <vt:lpstr>Apresentação do PowerPoint</vt:lpstr>
      <vt:lpstr>EH01/28-DIA:23/05- ()  HORIMETRO: 848,1</vt:lpstr>
      <vt:lpstr>EH01/28-DIA:23/05- ()  HORIMETRO: 848,1</vt:lpstr>
      <vt:lpstr>EH01/28-DIA:23/05- ()  HORIMETRO: 848,1</vt:lpstr>
      <vt:lpstr>EH01/28-DIA:24/05- ()  HORIMETRO: 866,8</vt:lpstr>
      <vt:lpstr>EH01/28-DIA:25/05- ()  HORIMETRO: 885,1</vt:lpstr>
      <vt:lpstr>Apresentação do PowerPoint</vt:lpstr>
      <vt:lpstr>Apresentação do PowerPoint</vt:lpstr>
      <vt:lpstr>EH01/28-DIA:25/05- ()  HORIMETRO: 885,1</vt:lpstr>
      <vt:lpstr>EH01/28-DIA:26/05- ()  HORIMETRO: 900,9</vt:lpstr>
      <vt:lpstr>EH01/28-DIA:26/05- ()  HORIMETRO: 900,9</vt:lpstr>
      <vt:lpstr>EH01/28-DIA:26/05- ()  HORIMETRO: 900,9</vt:lpstr>
      <vt:lpstr>EH01/28-DIA:26/05- ()  HORIMETRO: 900,9</vt:lpstr>
      <vt:lpstr>EH01/28-DIA:26/05- ()  HORIMETRO: 900,9</vt:lpstr>
      <vt:lpstr>EH01/28-DIA:26/05- ()  HORIMETRO: 900,9</vt:lpstr>
      <vt:lpstr>EH01/28-DIA:28/05- ()  HORIMETRO: 929,0</vt:lpstr>
      <vt:lpstr>EH01/28-DIA:28/05- ()  HORIMETRO: 929,0</vt:lpstr>
      <vt:lpstr>EH01/28-DIA:29/05- ()  HORIMETRO: 946,5</vt:lpstr>
      <vt:lpstr>EH01/28-DIA:30/05- ()  HORIMETRO: 964,7</vt:lpstr>
      <vt:lpstr>EH01/28-DIA:31/05- ()  HORIMETRO: 982,8</vt:lpstr>
      <vt:lpstr>EH01/28-DIA:01/06- ()  HORIMETRO: 1003,0</vt:lpstr>
      <vt:lpstr>EH01/28-DIA:02/06- ()  HORIMETRO: 1015,2</vt:lpstr>
      <vt:lpstr>TROCA DE CONCHA EM MAQUINAS</vt:lpstr>
      <vt:lpstr>EH01/28/26-DIA:11/06- ()  HORIMETRO: 1321,6</vt:lpstr>
      <vt:lpstr>ULTIMA MEDIÇÃO ANTES DA TROCA DOS DENTES</vt:lpstr>
      <vt:lpstr>EH01/28/26-DIA:12/06- ()  HORIMETRO: 1334,9</vt:lpstr>
      <vt:lpstr>CONCLUSÃO</vt:lpstr>
      <vt:lpstr>CONCLUSÃO </vt:lpstr>
      <vt:lpstr>CONCLUSÃO</vt:lpstr>
      <vt:lpstr>CONCLUSÃO</vt:lpstr>
      <vt:lpstr>CONCLUSÃO CALCULO DE CUSTO  POR HORA SOBRE VALOR DE VENDA</vt:lpstr>
      <vt:lpstr>NOTA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ANALIZE FPS BRASTRAK APLICAÇÃO: SANTA LUZ</dc:title>
  <dc:creator>pecas10</dc:creator>
  <cp:lastModifiedBy>pecas10</cp:lastModifiedBy>
  <cp:revision>69</cp:revision>
  <dcterms:created xsi:type="dcterms:W3CDTF">2012-04-11T16:26:43Z</dcterms:created>
  <dcterms:modified xsi:type="dcterms:W3CDTF">2012-07-04T20:11:51Z</dcterms:modified>
</cp:coreProperties>
</file>